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6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9852-DD0A-2F4D-8C64-D89F86CC5D2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5863-D635-644E-9B06-284C2276D8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9852-DD0A-2F4D-8C64-D89F86CC5D2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5863-D635-644E-9B06-284C2276D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9852-DD0A-2F4D-8C64-D89F86CC5D2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5863-D635-644E-9B06-284C2276D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9852-DD0A-2F4D-8C64-D89F86CC5D2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5863-D635-644E-9B06-284C2276D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9852-DD0A-2F4D-8C64-D89F86CC5D2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5863-D635-644E-9B06-284C2276D8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9852-DD0A-2F4D-8C64-D89F86CC5D2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5863-D635-644E-9B06-284C2276D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9852-DD0A-2F4D-8C64-D89F86CC5D2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5863-D635-644E-9B06-284C2276D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9852-DD0A-2F4D-8C64-D89F86CC5D2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5863-D635-644E-9B06-284C2276D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9852-DD0A-2F4D-8C64-D89F86CC5D2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5863-D635-644E-9B06-284C2276D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9852-DD0A-2F4D-8C64-D89F86CC5D2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5863-D635-644E-9B06-284C2276D8B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7C69852-DD0A-2F4D-8C64-D89F86CC5D2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8975863-D635-644E-9B06-284C2276D8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7C69852-DD0A-2F4D-8C64-D89F86CC5D2A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8975863-D635-644E-9B06-284C2276D8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Caesar’s English II</a:t>
            </a:r>
            <a:br>
              <a:rPr lang="en-US" dirty="0" smtClean="0"/>
            </a:br>
            <a:r>
              <a:rPr lang="en-US" dirty="0" smtClean="0"/>
              <a:t>Lesson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61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pla</a:t>
            </a:r>
            <a:r>
              <a:rPr lang="en-US" dirty="0" smtClean="0"/>
              <a:t> </a:t>
            </a:r>
            <a:r>
              <a:rPr lang="en-US" dirty="0" err="1" smtClean="0"/>
              <a:t>cate</a:t>
            </a:r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dirty="0" smtClean="0"/>
              <a:t>definition: to appease, to make peace</a:t>
            </a:r>
          </a:p>
          <a:p>
            <a:r>
              <a:rPr lang="en-US" dirty="0" smtClean="0"/>
              <a:t>Latin: </a:t>
            </a:r>
            <a:r>
              <a:rPr lang="en-US" dirty="0" err="1" smtClean="0"/>
              <a:t>placare</a:t>
            </a:r>
            <a:endParaRPr lang="en-US" dirty="0" smtClean="0"/>
          </a:p>
          <a:p>
            <a:r>
              <a:rPr lang="en-US" dirty="0" smtClean="0"/>
              <a:t>Spanish: </a:t>
            </a:r>
            <a:r>
              <a:rPr lang="en-US" dirty="0" err="1" smtClean="0"/>
              <a:t>aplacar</a:t>
            </a:r>
            <a:endParaRPr lang="en-US" dirty="0" smtClean="0"/>
          </a:p>
          <a:p>
            <a:r>
              <a:rPr lang="en-US" dirty="0" smtClean="0"/>
              <a:t>Sentence: I had to switch the date of the party to placate my mother.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85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ri</a:t>
            </a:r>
            <a:r>
              <a:rPr lang="en-US" dirty="0" smtClean="0"/>
              <a:t> </a:t>
            </a:r>
            <a:r>
              <a:rPr lang="en-US" dirty="0" err="1" smtClean="0"/>
              <a:t>sion</a:t>
            </a:r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dirty="0" smtClean="0"/>
              <a:t>Definition: ridicule, mockery</a:t>
            </a:r>
          </a:p>
          <a:p>
            <a:r>
              <a:rPr lang="en-US" dirty="0" smtClean="0"/>
              <a:t>Latin: </a:t>
            </a:r>
            <a:r>
              <a:rPr lang="en-US" dirty="0" err="1" smtClean="0"/>
              <a:t>derisus</a:t>
            </a:r>
            <a:endParaRPr lang="en-US" dirty="0" smtClean="0"/>
          </a:p>
          <a:p>
            <a:r>
              <a:rPr lang="en-US" dirty="0" smtClean="0"/>
              <a:t>Spanish: </a:t>
            </a:r>
            <a:r>
              <a:rPr lang="en-US" dirty="0" err="1" smtClean="0"/>
              <a:t>irisión</a:t>
            </a:r>
            <a:endParaRPr lang="en-US" dirty="0" smtClean="0"/>
          </a:p>
          <a:p>
            <a:r>
              <a:rPr lang="en-US" dirty="0" smtClean="0"/>
              <a:t>Sentence: The bully shoved the first grader to the ground with derision for his small size.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873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Vivacious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cious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djective</a:t>
            </a:r>
          </a:p>
          <a:p>
            <a:r>
              <a:rPr lang="en-US" dirty="0" smtClean="0"/>
              <a:t>Definition: full of life</a:t>
            </a:r>
          </a:p>
          <a:p>
            <a:r>
              <a:rPr lang="en-US" dirty="0" smtClean="0"/>
              <a:t>Latin: </a:t>
            </a:r>
            <a:r>
              <a:rPr lang="en-US" dirty="0" err="1" smtClean="0"/>
              <a:t>vivax</a:t>
            </a:r>
            <a:endParaRPr lang="en-US" dirty="0" smtClean="0"/>
          </a:p>
          <a:p>
            <a:r>
              <a:rPr lang="en-US" dirty="0" smtClean="0"/>
              <a:t>Spanish: </a:t>
            </a:r>
            <a:r>
              <a:rPr lang="en-US" dirty="0" err="1" smtClean="0"/>
              <a:t>vivaz</a:t>
            </a:r>
            <a:endParaRPr lang="en-US" dirty="0" smtClean="0"/>
          </a:p>
          <a:p>
            <a:r>
              <a:rPr lang="en-US" dirty="0" smtClean="0"/>
              <a:t>Sentence: It was refreshing to see the young, vivacious children dancing around the playground.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71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 cure</a:t>
            </a:r>
          </a:p>
          <a:p>
            <a:r>
              <a:rPr lang="en-US" dirty="0" smtClean="0"/>
              <a:t>verb</a:t>
            </a:r>
          </a:p>
          <a:p>
            <a:r>
              <a:rPr lang="en-US" dirty="0" smtClean="0"/>
              <a:t>Definition: to acquire</a:t>
            </a:r>
          </a:p>
          <a:p>
            <a:r>
              <a:rPr lang="en-US" dirty="0" smtClean="0"/>
              <a:t>Latin: </a:t>
            </a:r>
            <a:r>
              <a:rPr lang="en-US" dirty="0" err="1" smtClean="0"/>
              <a:t>procurare</a:t>
            </a:r>
            <a:endParaRPr lang="en-US" dirty="0" smtClean="0"/>
          </a:p>
          <a:p>
            <a:r>
              <a:rPr lang="en-US" dirty="0" smtClean="0"/>
              <a:t>Spanish: </a:t>
            </a:r>
            <a:r>
              <a:rPr lang="en-US" dirty="0" err="1" smtClean="0"/>
              <a:t>procurar</a:t>
            </a:r>
            <a:endParaRPr lang="en-US" dirty="0" smtClean="0"/>
          </a:p>
          <a:p>
            <a:r>
              <a:rPr lang="en-US" dirty="0" smtClean="0"/>
              <a:t>Sentence: We need to procure the money for the charity.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47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 tort </a:t>
            </a:r>
          </a:p>
          <a:p>
            <a:r>
              <a:rPr lang="en-US" dirty="0" smtClean="0"/>
              <a:t>noun</a:t>
            </a:r>
          </a:p>
          <a:p>
            <a:pPr lvl="1"/>
            <a:r>
              <a:rPr lang="en-US" dirty="0" smtClean="0"/>
              <a:t>Definition: a quick, clever reply</a:t>
            </a:r>
          </a:p>
          <a:p>
            <a:r>
              <a:rPr lang="en-US" dirty="0" smtClean="0"/>
              <a:t>verb</a:t>
            </a:r>
          </a:p>
          <a:p>
            <a:pPr lvl="1"/>
            <a:r>
              <a:rPr lang="en-US" dirty="0" smtClean="0"/>
              <a:t>Definition: to reply in a quick, clever manner</a:t>
            </a:r>
          </a:p>
          <a:p>
            <a:r>
              <a:rPr lang="en-US" dirty="0" smtClean="0"/>
              <a:t>Latin: </a:t>
            </a:r>
            <a:r>
              <a:rPr lang="en-US" dirty="0" err="1" smtClean="0"/>
              <a:t>retortus</a:t>
            </a:r>
            <a:endParaRPr lang="en-US" dirty="0" smtClean="0"/>
          </a:p>
          <a:p>
            <a:r>
              <a:rPr lang="en-US" dirty="0" smtClean="0"/>
              <a:t>Spanish: </a:t>
            </a:r>
            <a:r>
              <a:rPr lang="en-US" dirty="0" err="1" smtClean="0"/>
              <a:t>retorta</a:t>
            </a:r>
            <a:endParaRPr lang="en-US" dirty="0" smtClean="0"/>
          </a:p>
          <a:p>
            <a:r>
              <a:rPr lang="en-US" dirty="0" smtClean="0"/>
              <a:t>Sentence: (n) He laughed as he gave a retort to her question.</a:t>
            </a:r>
          </a:p>
          <a:p>
            <a:pPr lvl="1"/>
            <a:r>
              <a:rPr lang="en-US" dirty="0" smtClean="0"/>
              <a:t>(v) He laughed as he retorted, ”Are you going to make me?”</a:t>
            </a:r>
          </a:p>
        </p:txBody>
      </p:sp>
    </p:spTree>
    <p:extLst>
      <p:ext uri="{BB962C8B-B14F-4D97-AF65-F5344CB8AC3E}">
        <p14:creationId xmlns:p14="http://schemas.microsoft.com/office/powerpoint/2010/main" val="1306001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388</TotalTime>
  <Words>192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Caesar’s English II Lesson Two</vt:lpstr>
      <vt:lpstr>Placate</vt:lpstr>
      <vt:lpstr>Derision</vt:lpstr>
      <vt:lpstr>Vivacious</vt:lpstr>
      <vt:lpstr>Procure</vt:lpstr>
      <vt:lpstr>Retort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Caesar’s English II Lesson Two</dc:title>
  <dc:creator>Alpine School District On Site Tech</dc:creator>
  <cp:lastModifiedBy>Alpine School District On Site Tech</cp:lastModifiedBy>
  <cp:revision>4</cp:revision>
  <dcterms:created xsi:type="dcterms:W3CDTF">2014-12-08T14:43:53Z</dcterms:created>
  <dcterms:modified xsi:type="dcterms:W3CDTF">2014-12-08T21:12:38Z</dcterms:modified>
</cp:coreProperties>
</file>